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CBDB0D-BCE4-4105-B0F5-9D761A1238FF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D0E36-155B-4DB4-AE35-36199206B7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125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D0E36-155B-4DB4-AE35-36199206B78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455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D0E36-155B-4DB4-AE35-36199206B78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009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D0E36-155B-4DB4-AE35-36199206B78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380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D0E36-155B-4DB4-AE35-36199206B78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884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4631-C82E-4E54-873F-C82624D38DC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9648-D677-4E00-AEAB-34A6DD0BD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736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4631-C82E-4E54-873F-C82624D38DC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9648-D677-4E00-AEAB-34A6DD0BD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274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4631-C82E-4E54-873F-C82624D38DC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9648-D677-4E00-AEAB-34A6DD0BD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538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4631-C82E-4E54-873F-C82624D38DC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9648-D677-4E00-AEAB-34A6DD0BD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957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4631-C82E-4E54-873F-C82624D38DC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9648-D677-4E00-AEAB-34A6DD0BD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897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4631-C82E-4E54-873F-C82624D38DC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9648-D677-4E00-AEAB-34A6DD0BD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096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4631-C82E-4E54-873F-C82624D38DC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9648-D677-4E00-AEAB-34A6DD0BD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418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4631-C82E-4E54-873F-C82624D38DC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9648-D677-4E00-AEAB-34A6DD0BD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373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4631-C82E-4E54-873F-C82624D38DC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9648-D677-4E00-AEAB-34A6DD0BD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697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4631-C82E-4E54-873F-C82624D38DC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9648-D677-4E00-AEAB-34A6DD0BD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497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4631-C82E-4E54-873F-C82624D38DC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9648-D677-4E00-AEAB-34A6DD0BD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572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C4631-C82E-4E54-873F-C82624D38DC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59648-D677-4E00-AEAB-34A6DD0BD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67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4.jpe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1"/>
            <a:ext cx="12192000" cy="685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7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Общая информация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23455" y="1825625"/>
            <a:ext cx="5396345" cy="435133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Отель Резиденция расположен на 9-м этаже Ельцин Центра в самом центре деловой и политической жизни Столицы Урала, </a:t>
            </a:r>
            <a:r>
              <a:rPr lang="ru-RU" dirty="0" smtClean="0"/>
              <a:t>на </a:t>
            </a:r>
            <a:r>
              <a:rPr lang="ru-RU" dirty="0" smtClean="0"/>
              <a:t>набережной городского пруда и в шаговой доступности от основных достопримечательностей.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/>
              <a:t>Начал работу в 2017 году и за 5 лет своей истории принял большое количество российских и зарубежных гостей.</a:t>
            </a:r>
          </a:p>
        </p:txBody>
      </p:sp>
      <p:pic>
        <p:nvPicPr>
          <p:cNvPr id="1026" name="Picture 2" descr="https://fkomplekt.ru/uploadedFiles/catalogimages/big/elcin-centr-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62" y="172733"/>
            <a:ext cx="4897315" cy="326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052" t="27856" r="55000" b="27101"/>
          <a:stretch/>
        </p:blipFill>
        <p:spPr>
          <a:xfrm>
            <a:off x="6330462" y="3630002"/>
            <a:ext cx="4897315" cy="282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9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0975" y="-160596"/>
            <a:ext cx="10515600" cy="1325563"/>
          </a:xfrm>
        </p:spPr>
        <p:txBody>
          <a:bodyPr/>
          <a:lstStyle/>
          <a:p>
            <a:r>
              <a:rPr lang="ru-RU" dirty="0" smtClean="0"/>
              <a:t>Номерной фонд и наполнение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80975" y="1188377"/>
            <a:ext cx="3733800" cy="2974975"/>
          </a:xfrm>
        </p:spPr>
        <p:txBody>
          <a:bodyPr>
            <a:noAutofit/>
          </a:bodyPr>
          <a:lstStyle/>
          <a:p>
            <a:r>
              <a:rPr lang="ru-RU" sz="1600" dirty="0"/>
              <a:t>ОБЩЕЕ КОЛИЧЕСТВО НОМЕРОВ — 12: </a:t>
            </a:r>
          </a:p>
          <a:p>
            <a:r>
              <a:rPr lang="ru-RU" sz="1600" dirty="0"/>
              <a:t>5 номеров категории «Стандарт» </a:t>
            </a:r>
          </a:p>
          <a:p>
            <a:r>
              <a:rPr lang="ru-RU" sz="1600" dirty="0"/>
              <a:t>3 номера категории «Бизнес» </a:t>
            </a:r>
          </a:p>
          <a:p>
            <a:r>
              <a:rPr lang="ru-RU" sz="1600" dirty="0"/>
              <a:t>2 номера категории «Люкс» </a:t>
            </a:r>
          </a:p>
          <a:p>
            <a:r>
              <a:rPr lang="ru-RU" sz="1600" dirty="0"/>
              <a:t>1 Премьерский номер </a:t>
            </a:r>
          </a:p>
          <a:p>
            <a:r>
              <a:rPr lang="ru-RU" sz="1600" dirty="0"/>
              <a:t>1 Президентский номер</a:t>
            </a:r>
          </a:p>
          <a:p>
            <a:pPr marL="0" indent="0">
              <a:buNone/>
            </a:pPr>
            <a:endParaRPr lang="ru-RU" sz="105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8171581" y="1188377"/>
            <a:ext cx="3796840" cy="2801426"/>
          </a:xfrm>
        </p:spPr>
        <p:txBody>
          <a:bodyPr>
            <a:normAutofit/>
          </a:bodyPr>
          <a:lstStyle/>
          <a:p>
            <a:r>
              <a:rPr lang="ru-RU" sz="1600" dirty="0"/>
              <a:t>В КАЖДОМ НОМЕРЕ ЕСТЬ: </a:t>
            </a:r>
          </a:p>
          <a:p>
            <a:r>
              <a:rPr lang="ru-RU" sz="1600" dirty="0"/>
              <a:t>система климат контроля </a:t>
            </a:r>
          </a:p>
          <a:p>
            <a:r>
              <a:rPr lang="ru-RU" sz="1600" dirty="0"/>
              <a:t>подогреваемый </a:t>
            </a:r>
            <a:r>
              <a:rPr lang="ru-RU" sz="1600" dirty="0" smtClean="0"/>
              <a:t>пол в </a:t>
            </a:r>
            <a:r>
              <a:rPr lang="ru-RU" sz="1600" dirty="0"/>
              <a:t>ванной комнате </a:t>
            </a:r>
          </a:p>
          <a:p>
            <a:r>
              <a:rPr lang="ru-RU" sz="1600" dirty="0"/>
              <a:t>эргономичная кровать </a:t>
            </a:r>
          </a:p>
          <a:p>
            <a:r>
              <a:rPr lang="ru-RU" sz="1600" dirty="0" err="1"/>
              <a:t>гипоаллергенные</a:t>
            </a:r>
            <a:r>
              <a:rPr lang="ru-RU" sz="1600" dirty="0"/>
              <a:t> постельные принадлежности </a:t>
            </a:r>
          </a:p>
          <a:p>
            <a:r>
              <a:rPr lang="ru-RU" sz="1600" dirty="0"/>
              <a:t>косметика класса люкс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355863" y="3713394"/>
            <a:ext cx="33746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Вид размещения — одноместное или двухместное.</a:t>
            </a:r>
          </a:p>
          <a:p>
            <a:pPr algn="ctr"/>
            <a:r>
              <a:rPr lang="ru-RU" sz="1600" dirty="0"/>
              <a:t>Во всех номерах установлены двуспальные кровати.</a:t>
            </a:r>
          </a:p>
          <a:p>
            <a:pPr algn="ctr"/>
            <a:r>
              <a:rPr lang="ru-RU" sz="1600" dirty="0" smtClean="0"/>
              <a:t>Номера </a:t>
            </a:r>
            <a:r>
              <a:rPr lang="ru-RU" sz="1600" dirty="0"/>
              <a:t>разной категории площадью от 30 до 180 </a:t>
            </a:r>
            <a:r>
              <a:rPr lang="ru-RU" sz="1600" dirty="0" err="1"/>
              <a:t>кв.м</a:t>
            </a:r>
            <a:r>
              <a:rPr lang="ru-RU" sz="1600" dirty="0" smtClean="0"/>
              <a:t>.</a:t>
            </a:r>
          </a:p>
          <a:p>
            <a:pPr algn="ctr"/>
            <a:r>
              <a:rPr lang="ru-RU" sz="1600" dirty="0"/>
              <a:t>Номера начиная с категории «Люкс» оснащены системой «Умный дом»</a:t>
            </a:r>
          </a:p>
          <a:p>
            <a:pPr algn="ctr"/>
            <a:r>
              <a:rPr lang="ru-RU" sz="1600" dirty="0" smtClean="0"/>
              <a:t>Интерьер дополнен уникальной коллекцией </a:t>
            </a:r>
            <a:r>
              <a:rPr lang="ru-RU" sz="1600" dirty="0" smtClean="0"/>
              <a:t>книг.</a:t>
            </a:r>
            <a:endParaRPr lang="ru-RU" sz="1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5" t="20107" r="22031" b="34011"/>
          <a:stretch/>
        </p:blipFill>
        <p:spPr>
          <a:xfrm>
            <a:off x="10070001" y="175394"/>
            <a:ext cx="2013184" cy="8799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1250" t="25371" r="62708" b="29259"/>
          <a:stretch/>
        </p:blipFill>
        <p:spPr>
          <a:xfrm>
            <a:off x="4375175" y="1188377"/>
            <a:ext cx="3336005" cy="23622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1355" t="25185" r="62915" b="29445"/>
          <a:stretch/>
        </p:blipFill>
        <p:spPr>
          <a:xfrm>
            <a:off x="379872" y="3923432"/>
            <a:ext cx="3336005" cy="23828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1042" t="35370" r="62813" b="16667"/>
          <a:stretch/>
        </p:blipFill>
        <p:spPr>
          <a:xfrm>
            <a:off x="8549591" y="3921263"/>
            <a:ext cx="3195388" cy="238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0975" y="-160596"/>
            <a:ext cx="10515600" cy="1325563"/>
          </a:xfrm>
        </p:spPr>
        <p:txBody>
          <a:bodyPr/>
          <a:lstStyle/>
          <a:p>
            <a:r>
              <a:rPr lang="ru-RU" dirty="0" err="1" smtClean="0"/>
              <a:t>Конференц</a:t>
            </a:r>
            <a:r>
              <a:rPr lang="ru-RU" dirty="0" smtClean="0"/>
              <a:t> возможности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121315" y="2419002"/>
            <a:ext cx="34410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Резиденция располагает комнатой переговоров с впечатляющим панорамным видом на центр города и акваторию городского </a:t>
            </a:r>
            <a:r>
              <a:rPr lang="ru-RU" sz="1600" dirty="0" smtClean="0"/>
              <a:t>пруда, где </a:t>
            </a:r>
            <a:r>
              <a:rPr lang="ru-RU" sz="1600" dirty="0" smtClean="0"/>
              <a:t>наши гости могут провести свои деловые и дружеские встречи</a:t>
            </a:r>
            <a:endParaRPr lang="ru-RU" sz="1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5" t="20107" r="22031" b="34011"/>
          <a:stretch/>
        </p:blipFill>
        <p:spPr>
          <a:xfrm>
            <a:off x="10070001" y="175394"/>
            <a:ext cx="2013184" cy="87993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272" t="37719" r="62675" b="19474"/>
          <a:stretch/>
        </p:blipFill>
        <p:spPr>
          <a:xfrm>
            <a:off x="362925" y="1164967"/>
            <a:ext cx="7241033" cy="483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4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0975" y="-160596"/>
            <a:ext cx="10515600" cy="1325563"/>
          </a:xfrm>
        </p:spPr>
        <p:txBody>
          <a:bodyPr/>
          <a:lstStyle/>
          <a:p>
            <a:r>
              <a:rPr lang="ru-RU" dirty="0" smtClean="0"/>
              <a:t>Возможности для гостей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339121" y="1386797"/>
            <a:ext cx="3680186" cy="2031464"/>
          </a:xfrm>
        </p:spPr>
        <p:txBody>
          <a:bodyPr>
            <a:noAutofit/>
          </a:bodyPr>
          <a:lstStyle/>
          <a:p>
            <a:r>
              <a:rPr lang="ru-RU" sz="1600" dirty="0" smtClean="0"/>
              <a:t>завтраки по меню в кафе «1991» с панорамным видом на город</a:t>
            </a:r>
          </a:p>
          <a:p>
            <a:r>
              <a:rPr lang="ru-RU" sz="1600" dirty="0" smtClean="0"/>
              <a:t>доступ в фитнес–клуб «Реформа» с современными тренажерами</a:t>
            </a:r>
          </a:p>
          <a:p>
            <a:r>
              <a:rPr lang="ru-RU" sz="1600" dirty="0" smtClean="0"/>
              <a:t>посещение музея Б.Н. Ельцина с персональным гидом, Арт–галереи</a:t>
            </a:r>
          </a:p>
          <a:p>
            <a:r>
              <a:rPr lang="ru-RU" sz="1600" dirty="0" smtClean="0"/>
              <a:t>круглосуточная подземная парковка</a:t>
            </a:r>
            <a:endParaRPr lang="ru-RU" sz="105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932815" y="4062691"/>
            <a:ext cx="4846320" cy="2531496"/>
          </a:xfrm>
        </p:spPr>
        <p:txBody>
          <a:bodyPr numCol="2">
            <a:noAutofit/>
          </a:bodyPr>
          <a:lstStyle/>
          <a:p>
            <a:r>
              <a:rPr lang="ru-RU" sz="1600" dirty="0"/>
              <a:t>р</a:t>
            </a:r>
            <a:r>
              <a:rPr lang="ru-RU" sz="1600" dirty="0" smtClean="0"/>
              <a:t>есторан </a:t>
            </a:r>
            <a:r>
              <a:rPr lang="ru-RU" sz="1600" dirty="0" smtClean="0"/>
              <a:t>современной русской кухни «БАРБОРИС»	</a:t>
            </a:r>
          </a:p>
          <a:p>
            <a:r>
              <a:rPr lang="ru-RU" sz="1600" dirty="0" err="1" smtClean="0"/>
              <a:t>пинцерия</a:t>
            </a:r>
            <a:r>
              <a:rPr lang="ru-RU" sz="1600" dirty="0" smtClean="0"/>
              <a:t> «</a:t>
            </a:r>
            <a:r>
              <a:rPr lang="en-US" sz="1600" dirty="0" err="1" smtClean="0"/>
              <a:t>Bontempi</a:t>
            </a:r>
            <a:r>
              <a:rPr lang="en-US" sz="1600" dirty="0" smtClean="0"/>
              <a:t>»</a:t>
            </a:r>
          </a:p>
          <a:p>
            <a:r>
              <a:rPr lang="ru-RU" sz="1600" dirty="0" smtClean="0"/>
              <a:t>кофейня «Папа Карло»</a:t>
            </a:r>
          </a:p>
          <a:p>
            <a:r>
              <a:rPr lang="ru-RU" sz="1600" dirty="0" smtClean="0"/>
              <a:t>кофейня «</a:t>
            </a:r>
            <a:r>
              <a:rPr lang="en-US" sz="1600" dirty="0" smtClean="0"/>
              <a:t>Simple Coffee</a:t>
            </a:r>
            <a:endParaRPr lang="ru-RU" sz="1600" dirty="0" smtClean="0"/>
          </a:p>
          <a:p>
            <a:r>
              <a:rPr lang="ru-RU" sz="1600" dirty="0" smtClean="0"/>
              <a:t>салон </a:t>
            </a:r>
            <a:r>
              <a:rPr lang="ru-RU" sz="1600" dirty="0"/>
              <a:t>красоты </a:t>
            </a:r>
            <a:r>
              <a:rPr lang="en-US" sz="1600" dirty="0"/>
              <a:t>T.Y.</a:t>
            </a:r>
            <a:r>
              <a:rPr lang="ru-RU" sz="1600" dirty="0" smtClean="0"/>
              <a:t>ШЬ</a:t>
            </a:r>
            <a:endParaRPr lang="ru-RU" sz="1600" dirty="0"/>
          </a:p>
          <a:p>
            <a:pPr marL="0" indent="0">
              <a:buNone/>
            </a:pPr>
            <a:endParaRPr lang="ru-RU" sz="1600" dirty="0" smtClean="0"/>
          </a:p>
          <a:p>
            <a:r>
              <a:rPr lang="ru-RU" sz="1600" dirty="0" smtClean="0"/>
              <a:t>пространство </a:t>
            </a:r>
            <a:r>
              <a:rPr lang="ru-RU" sz="1600" dirty="0" smtClean="0"/>
              <a:t>музыкального клуба «</a:t>
            </a:r>
            <a:r>
              <a:rPr lang="en-US" sz="1600" dirty="0" smtClean="0"/>
              <a:t>CENTER»</a:t>
            </a:r>
          </a:p>
          <a:p>
            <a:r>
              <a:rPr lang="ru-RU" sz="1600" dirty="0" smtClean="0"/>
              <a:t>образовательные и кино </a:t>
            </a:r>
            <a:r>
              <a:rPr lang="ru-RU" sz="1600" dirty="0" smtClean="0"/>
              <a:t>программы</a:t>
            </a:r>
          </a:p>
          <a:p>
            <a:r>
              <a:rPr lang="ru-RU" sz="1600" dirty="0"/>
              <a:t>к</a:t>
            </a:r>
            <a:r>
              <a:rPr lang="ru-RU" sz="1600" dirty="0" smtClean="0"/>
              <a:t>нижный магазин «Пиотровский»</a:t>
            </a:r>
            <a:endParaRPr lang="ru-RU" sz="1600" dirty="0" smtClean="0"/>
          </a:p>
          <a:p>
            <a:r>
              <a:rPr lang="ru-RU" sz="1600" dirty="0"/>
              <a:t>в</a:t>
            </a:r>
            <a:r>
              <a:rPr lang="ru-RU" sz="1600" dirty="0" smtClean="0"/>
              <a:t>озможность </a:t>
            </a:r>
            <a:r>
              <a:rPr lang="ru-RU" sz="1600" dirty="0" smtClean="0"/>
              <a:t>посещения ключевых событий Ельцин Центра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5" t="20107" r="22031" b="34011"/>
          <a:stretch/>
        </p:blipFill>
        <p:spPr>
          <a:xfrm>
            <a:off x="10070001" y="175394"/>
            <a:ext cx="2013184" cy="8799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28810" y="3640092"/>
            <a:ext cx="340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 УСЛУГАМ ГОСТЕЙ ОТЕЛЯ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339121" y="871445"/>
            <a:ext cx="4342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СТОИМОСТЬ ПРОЖИВАНИЯ ВХОДИТ:</a:t>
            </a: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1141" t="28830" r="62631" b="28597"/>
          <a:stretch/>
        </p:blipFill>
        <p:spPr>
          <a:xfrm>
            <a:off x="7104341" y="871445"/>
            <a:ext cx="4188467" cy="27686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9121" y="3640092"/>
            <a:ext cx="4188467" cy="277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5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60614" t="25868" r="21140" b="66179"/>
          <a:stretch/>
        </p:blipFill>
        <p:spPr>
          <a:xfrm>
            <a:off x="1957136" y="3139837"/>
            <a:ext cx="3336759" cy="81814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0975" y="-160596"/>
            <a:ext cx="10515600" cy="1325563"/>
          </a:xfrm>
        </p:spPr>
        <p:txBody>
          <a:bodyPr/>
          <a:lstStyle/>
          <a:p>
            <a:r>
              <a:rPr lang="ru-RU" dirty="0" smtClean="0"/>
              <a:t>Партнеры и оценки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58679" y="1164634"/>
            <a:ext cx="5174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Резиденция создает исключительные возможности для самостоятельных путешественников</a:t>
            </a:r>
            <a:endParaRPr lang="ru-RU" sz="1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5" t="20107" r="22031" b="34011"/>
          <a:stretch/>
        </p:blipFill>
        <p:spPr>
          <a:xfrm>
            <a:off x="10070001" y="175394"/>
            <a:ext cx="2013184" cy="8799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18422" t="37097" r="59912" b="57134"/>
          <a:stretch/>
        </p:blipFill>
        <p:spPr>
          <a:xfrm>
            <a:off x="1155031" y="5147447"/>
            <a:ext cx="3962401" cy="5935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8509" t="13704" r="69298" b="81774"/>
          <a:stretch/>
        </p:blipFill>
        <p:spPr>
          <a:xfrm>
            <a:off x="1155031" y="4916510"/>
            <a:ext cx="1106906" cy="2309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21140" t="7777" r="70351" b="88480"/>
          <a:stretch/>
        </p:blipFill>
        <p:spPr>
          <a:xfrm>
            <a:off x="3818021" y="3869839"/>
            <a:ext cx="1155032" cy="2857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64737" t="56901" r="22403" b="37950"/>
          <a:stretch/>
        </p:blipFill>
        <p:spPr>
          <a:xfrm>
            <a:off x="1957136" y="4233841"/>
            <a:ext cx="3352801" cy="7552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14561" t="6842" r="81228" b="86920"/>
          <a:stretch/>
        </p:blipFill>
        <p:spPr>
          <a:xfrm>
            <a:off x="1123673" y="3195848"/>
            <a:ext cx="725405" cy="6045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/>
          <a:srcRect l="65351" t="31014" r="18333" b="62904"/>
          <a:stretch/>
        </p:blipFill>
        <p:spPr>
          <a:xfrm>
            <a:off x="2133600" y="2459450"/>
            <a:ext cx="2983832" cy="62564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/>
          <a:srcRect l="17983" t="7777" r="69561" b="88480"/>
          <a:stretch/>
        </p:blipFill>
        <p:spPr>
          <a:xfrm>
            <a:off x="898357" y="2226568"/>
            <a:ext cx="1933529" cy="3267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5336" y="4680754"/>
            <a:ext cx="3001750" cy="10602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27086" y="4126737"/>
            <a:ext cx="3219697" cy="157954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26211" y="1434904"/>
            <a:ext cx="3753565" cy="234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12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0976" y="0"/>
            <a:ext cx="9428538" cy="1172095"/>
          </a:xfrm>
        </p:spPr>
        <p:txBody>
          <a:bodyPr/>
          <a:lstStyle/>
          <a:p>
            <a:r>
              <a:rPr lang="ru-RU" dirty="0" smtClean="0"/>
              <a:t>Вы отдыхаете – мы воплощаем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5" t="20107" r="22031" b="34011"/>
          <a:stretch/>
        </p:blipFill>
        <p:spPr>
          <a:xfrm>
            <a:off x="10070001" y="175394"/>
            <a:ext cx="2013184" cy="8799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9942" y="1922169"/>
            <a:ext cx="100658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Партнерская сеть Отеля распространяется не только на Ельцин Центр, где наши гости получают не имеющие аналогов в городе привилегии в посещении культурных и творческих пространств</a:t>
            </a:r>
            <a:r>
              <a:rPr lang="ru-RU" dirty="0" smtClean="0"/>
              <a:t>.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Отель создан так, чтобы каждый гость мог получить максимум возможностей от своей резиденции в центре Екатеринбурга</a:t>
            </a:r>
            <a:r>
              <a:rPr lang="ru-RU" dirty="0" smtClean="0"/>
              <a:t>.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Консьерж-сервис Резиденции распространен на всю территорию России от бронирования билетов в театр, столиков в ресторанах, организации экскурсий, заказа трансфера до организации сопровождения гостей, оформления и доставки подарков, корреспонденции по территории страны и покупки билетов</a:t>
            </a:r>
            <a:r>
              <a:rPr lang="ru-RU" dirty="0" smtClean="0"/>
              <a:t>.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Гости Резиденции могут выбирать - о воплощении мы позаботимся.</a:t>
            </a:r>
          </a:p>
        </p:txBody>
      </p:sp>
    </p:spTree>
    <p:extLst>
      <p:ext uri="{BB962C8B-B14F-4D97-AF65-F5344CB8AC3E}">
        <p14:creationId xmlns:p14="http://schemas.microsoft.com/office/powerpoint/2010/main" val="147711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75" y="0"/>
            <a:ext cx="10515600" cy="1325563"/>
          </a:xfrm>
        </p:spPr>
        <p:txBody>
          <a:bodyPr/>
          <a:lstStyle/>
          <a:p>
            <a:r>
              <a:rPr lang="ru-RU" dirty="0" smtClean="0"/>
              <a:t>Ждем вас в гости</a:t>
            </a:r>
            <a:endParaRPr lang="ru-RU" dirty="0"/>
          </a:p>
        </p:txBody>
      </p:sp>
      <p:pic>
        <p:nvPicPr>
          <p:cNvPr id="5" name="Промо Резиденция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9428" y="1449912"/>
            <a:ext cx="8771313" cy="479949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5" t="20107" r="22031" b="34011"/>
          <a:stretch/>
        </p:blipFill>
        <p:spPr>
          <a:xfrm>
            <a:off x="10070001" y="175394"/>
            <a:ext cx="2013184" cy="87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15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350</Words>
  <Application>Microsoft Office PowerPoint</Application>
  <PresentationFormat>Широкоэкранный</PresentationFormat>
  <Paragraphs>55</Paragraphs>
  <Slides>8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Презентация PowerPoint</vt:lpstr>
      <vt:lpstr>Общая информация</vt:lpstr>
      <vt:lpstr>Номерной фонд и наполнение</vt:lpstr>
      <vt:lpstr>Конференц возможности</vt:lpstr>
      <vt:lpstr>Возможности для гостей</vt:lpstr>
      <vt:lpstr>Партнеры и оценки</vt:lpstr>
      <vt:lpstr>Вы отдыхаете – мы воплощаем</vt:lpstr>
      <vt:lpstr>Ждем вас в гости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Константин Германович Анохин</dc:creator>
  <cp:lastModifiedBy>Константин Германович Анохин</cp:lastModifiedBy>
  <cp:revision>27</cp:revision>
  <dcterms:created xsi:type="dcterms:W3CDTF">2022-11-29T14:59:56Z</dcterms:created>
  <dcterms:modified xsi:type="dcterms:W3CDTF">2022-11-30T12:08:24Z</dcterms:modified>
</cp:coreProperties>
</file>